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ECD212-1DF1-4804-93B1-71B02F814D8C}" v="147" dt="2024-04-05T05:16:17.559"/>
    <p1510:client id="{D215FBF3-A288-468E-9492-539536516392}" v="18" dt="2024-04-05T03:55:06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nasuryawanshi.123@outlook.com" userId="33a2bb5cd26d7362" providerId="LiveId" clId="{D215FBF3-A288-468E-9492-539536516392}"/>
    <pc:docChg chg="modSld">
      <pc:chgData name="leenasuryawanshi.123@outlook.com" userId="33a2bb5cd26d7362" providerId="LiveId" clId="{D215FBF3-A288-468E-9492-539536516392}" dt="2024-04-05T03:55:31.551" v="66" actId="1076"/>
      <pc:docMkLst>
        <pc:docMk/>
      </pc:docMkLst>
      <pc:sldChg chg="modSp mod">
        <pc:chgData name="leenasuryawanshi.123@outlook.com" userId="33a2bb5cd26d7362" providerId="LiveId" clId="{D215FBF3-A288-468E-9492-539536516392}" dt="2024-04-05T03:53:23.357" v="44" actId="1076"/>
        <pc:sldMkLst>
          <pc:docMk/>
          <pc:sldMk cId="0" sldId="256"/>
        </pc:sldMkLst>
        <pc:spChg chg="mod">
          <ac:chgData name="leenasuryawanshi.123@outlook.com" userId="33a2bb5cd26d7362" providerId="LiveId" clId="{D215FBF3-A288-468E-9492-539536516392}" dt="2024-04-05T03:53:23.357" v="44" actId="1076"/>
          <ac:spMkLst>
            <pc:docMk/>
            <pc:sldMk cId="0" sldId="256"/>
            <ac:spMk id="3" creationId="{00000000-0000-0000-0000-000000000000}"/>
          </ac:spMkLst>
        </pc:spChg>
        <pc:spChg chg="mod">
          <ac:chgData name="leenasuryawanshi.123@outlook.com" userId="33a2bb5cd26d7362" providerId="LiveId" clId="{D215FBF3-A288-468E-9492-539536516392}" dt="2024-04-04T19:13:28.392" v="33" actId="14100"/>
          <ac:spMkLst>
            <pc:docMk/>
            <pc:sldMk cId="0" sldId="256"/>
            <ac:spMk id="12" creationId="{00000000-0000-0000-0000-000000000000}"/>
          </ac:spMkLst>
        </pc:spChg>
      </pc:sldChg>
      <pc:sldChg chg="addSp modSp mod setBg">
        <pc:chgData name="leenasuryawanshi.123@outlook.com" userId="33a2bb5cd26d7362" providerId="LiveId" clId="{D215FBF3-A288-468E-9492-539536516392}" dt="2024-04-05T03:55:31.551" v="66" actId="1076"/>
        <pc:sldMkLst>
          <pc:docMk/>
          <pc:sldMk cId="0" sldId="258"/>
        </pc:sldMkLst>
        <pc:spChg chg="mod">
          <ac:chgData name="leenasuryawanshi.123@outlook.com" userId="33a2bb5cd26d7362" providerId="LiveId" clId="{D215FBF3-A288-468E-9492-539536516392}" dt="2024-04-05T03:55:11.104" v="65" actId="1076"/>
          <ac:spMkLst>
            <pc:docMk/>
            <pc:sldMk cId="0" sldId="258"/>
            <ac:spMk id="5" creationId="{00000000-0000-0000-0000-000000000000}"/>
          </ac:spMkLst>
        </pc:spChg>
        <pc:spChg chg="mod">
          <ac:chgData name="leenasuryawanshi.123@outlook.com" userId="33a2bb5cd26d7362" providerId="LiveId" clId="{D215FBF3-A288-468E-9492-539536516392}" dt="2024-04-05T03:55:31.551" v="66" actId="1076"/>
          <ac:spMkLst>
            <pc:docMk/>
            <pc:sldMk cId="0" sldId="258"/>
            <ac:spMk id="7" creationId="{00000000-0000-0000-0000-000000000000}"/>
          </ac:spMkLst>
        </pc:spChg>
        <pc:spChg chg="add mod ord">
          <ac:chgData name="leenasuryawanshi.123@outlook.com" userId="33a2bb5cd26d7362" providerId="LiveId" clId="{D215FBF3-A288-468E-9492-539536516392}" dt="2024-04-05T03:53:42.828" v="48" actId="167"/>
          <ac:spMkLst>
            <pc:docMk/>
            <pc:sldMk cId="0" sldId="258"/>
            <ac:spMk id="8" creationId="{6AF8C8E6-05D2-17D8-BE79-1616030C85BF}"/>
          </ac:spMkLst>
        </pc:spChg>
      </pc:sldChg>
      <pc:sldChg chg="addSp modSp mod modAnim">
        <pc:chgData name="leenasuryawanshi.123@outlook.com" userId="33a2bb5cd26d7362" providerId="LiveId" clId="{D215FBF3-A288-468E-9492-539536516392}" dt="2024-04-05T03:52:36.033" v="41" actId="113"/>
        <pc:sldMkLst>
          <pc:docMk/>
          <pc:sldMk cId="0" sldId="262"/>
        </pc:sldMkLst>
        <pc:spChg chg="mod">
          <ac:chgData name="leenasuryawanshi.123@outlook.com" userId="33a2bb5cd26d7362" providerId="LiveId" clId="{D215FBF3-A288-468E-9492-539536516392}" dt="2024-04-04T19:12:28.354" v="32" actId="1076"/>
          <ac:spMkLst>
            <pc:docMk/>
            <pc:sldMk cId="0" sldId="262"/>
            <ac:spMk id="3" creationId="{00000000-0000-0000-0000-000000000000}"/>
          </ac:spMkLst>
        </pc:spChg>
        <pc:spChg chg="add mod">
          <ac:chgData name="leenasuryawanshi.123@outlook.com" userId="33a2bb5cd26d7362" providerId="LiveId" clId="{D215FBF3-A288-468E-9492-539536516392}" dt="2024-04-05T03:52:36.033" v="41" actId="113"/>
          <ac:spMkLst>
            <pc:docMk/>
            <pc:sldMk cId="0" sldId="262"/>
            <ac:spMk id="7" creationId="{12D82B55-7AE3-86B6-E423-EADA0F76A084}"/>
          </ac:spMkLst>
        </pc:spChg>
        <pc:picChg chg="mod">
          <ac:chgData name="leenasuryawanshi.123@outlook.com" userId="33a2bb5cd26d7362" providerId="LiveId" clId="{D215FBF3-A288-468E-9492-539536516392}" dt="2024-04-04T19:12:25.187" v="31" actId="1076"/>
          <ac:picMkLst>
            <pc:docMk/>
            <pc:sldMk cId="0" sldId="262"/>
            <ac:picMk id="6" creationId="{D2308009-DB60-9881-A387-CCAD2845ED0B}"/>
          </ac:picMkLst>
        </pc:picChg>
      </pc:sldChg>
      <pc:sldChg chg="addSp delSp modSp mod modAnim">
        <pc:chgData name="leenasuryawanshi.123@outlook.com" userId="33a2bb5cd26d7362" providerId="LiveId" clId="{D215FBF3-A288-468E-9492-539536516392}" dt="2024-04-04T19:12:06.816" v="30"/>
        <pc:sldMkLst>
          <pc:docMk/>
          <pc:sldMk cId="0" sldId="263"/>
        </pc:sldMkLst>
        <pc:spChg chg="mod">
          <ac:chgData name="leenasuryawanshi.123@outlook.com" userId="33a2bb5cd26d7362" providerId="LiveId" clId="{D215FBF3-A288-468E-9492-539536516392}" dt="2024-04-04T19:10:49.500" v="9" actId="20577"/>
          <ac:spMkLst>
            <pc:docMk/>
            <pc:sldMk cId="0" sldId="263"/>
            <ac:spMk id="3" creationId="{00000000-0000-0000-0000-000000000000}"/>
          </ac:spMkLst>
        </pc:spChg>
        <pc:spChg chg="add del mod">
          <ac:chgData name="leenasuryawanshi.123@outlook.com" userId="33a2bb5cd26d7362" providerId="LiveId" clId="{D215FBF3-A288-468E-9492-539536516392}" dt="2024-04-04T19:12:06.816" v="30"/>
          <ac:spMkLst>
            <pc:docMk/>
            <pc:sldMk cId="0" sldId="263"/>
            <ac:spMk id="7" creationId="{7D3663B8-4684-1478-B9BE-4FA030A3DE21}"/>
          </ac:spMkLst>
        </pc:spChg>
        <pc:spChg chg="add mod">
          <ac:chgData name="leenasuryawanshi.123@outlook.com" userId="33a2bb5cd26d7362" providerId="LiveId" clId="{D215FBF3-A288-468E-9492-539536516392}" dt="2024-04-04T19:11:52.830" v="25" actId="1076"/>
          <ac:spMkLst>
            <pc:docMk/>
            <pc:sldMk cId="0" sldId="263"/>
            <ac:spMk id="8" creationId="{039213B6-BA11-706A-615A-63C3980AF5C0}"/>
          </ac:spMkLst>
        </pc:spChg>
        <pc:picChg chg="add mod">
          <ac:chgData name="leenasuryawanshi.123@outlook.com" userId="33a2bb5cd26d7362" providerId="LiveId" clId="{D215FBF3-A288-468E-9492-539536516392}" dt="2024-04-04T19:10:31.735" v="8" actId="962"/>
          <ac:picMkLst>
            <pc:docMk/>
            <pc:sldMk cId="0" sldId="263"/>
            <ac:picMk id="6" creationId="{59479518-2783-8F03-2D12-16C5EFE1F520}"/>
          </ac:picMkLst>
        </pc:picChg>
      </pc:sldChg>
    </pc:docChg>
  </pc:docChgLst>
  <pc:docChgLst>
    <pc:chgData name="Guest User" providerId="Windows Live" clId="Web-{CDECD212-1DF1-4804-93B1-71B02F814D8C}"/>
    <pc:docChg chg="addSld modSld">
      <pc:chgData name="Guest User" userId="" providerId="Windows Live" clId="Web-{CDECD212-1DF1-4804-93B1-71B02F814D8C}" dt="2024-04-05T05:16:17.559" v="89"/>
      <pc:docMkLst>
        <pc:docMk/>
      </pc:docMkLst>
      <pc:sldChg chg="addAnim delAnim">
        <pc:chgData name="Guest User" userId="" providerId="Windows Live" clId="Web-{CDECD212-1DF1-4804-93B1-71B02F814D8C}" dt="2024-04-05T04:57:49.722" v="85"/>
        <pc:sldMkLst>
          <pc:docMk/>
          <pc:sldMk cId="0" sldId="257"/>
        </pc:sldMkLst>
      </pc:sldChg>
      <pc:sldChg chg="addSp delSp modSp add replId modTransition addAnim delAnim modAnim">
        <pc:chgData name="Guest User" userId="" providerId="Windows Live" clId="Web-{CDECD212-1DF1-4804-93B1-71B02F814D8C}" dt="2024-04-05T05:16:17.559" v="89"/>
        <pc:sldMkLst>
          <pc:docMk/>
          <pc:sldMk cId="2494094745" sldId="264"/>
        </pc:sldMkLst>
        <pc:spChg chg="mod">
          <ac:chgData name="Guest User" userId="" providerId="Windows Live" clId="Web-{CDECD212-1DF1-4804-93B1-71B02F814D8C}" dt="2024-04-05T04:34:07.222" v="7" actId="20577"/>
          <ac:spMkLst>
            <pc:docMk/>
            <pc:sldMk cId="2494094745" sldId="264"/>
            <ac:spMk id="5" creationId="{00000000-0000-0000-0000-000000000000}"/>
          </ac:spMkLst>
        </pc:spChg>
        <pc:spChg chg="mod">
          <ac:chgData name="Guest User" userId="" providerId="Windows Live" clId="Web-{CDECD212-1DF1-4804-93B1-71B02F814D8C}" dt="2024-04-05T04:35:01.395" v="24" actId="20577"/>
          <ac:spMkLst>
            <pc:docMk/>
            <pc:sldMk cId="2494094745" sldId="264"/>
            <ac:spMk id="7" creationId="{00000000-0000-0000-0000-000000000000}"/>
          </ac:spMkLst>
        </pc:spChg>
        <pc:spChg chg="del mod">
          <ac:chgData name="Guest User" userId="" providerId="Windows Live" clId="Web-{CDECD212-1DF1-4804-93B1-71B02F814D8C}" dt="2024-04-05T04:34:55.957" v="23"/>
          <ac:spMkLst>
            <pc:docMk/>
            <pc:sldMk cId="2494094745" sldId="264"/>
            <ac:spMk id="8" creationId="{00000000-0000-0000-0000-000000000000}"/>
          </ac:spMkLst>
        </pc:spChg>
        <pc:spChg chg="mod">
          <ac:chgData name="Guest User" userId="" providerId="Windows Live" clId="Web-{CDECD212-1DF1-4804-93B1-71B02F814D8C}" dt="2024-04-05T04:34:29.019" v="17" actId="20577"/>
          <ac:spMkLst>
            <pc:docMk/>
            <pc:sldMk cId="2494094745" sldId="264"/>
            <ac:spMk id="12" creationId="{00000000-0000-0000-0000-000000000000}"/>
          </ac:spMkLst>
        </pc:spChg>
        <pc:spChg chg="mod">
          <ac:chgData name="Guest User" userId="" providerId="Windows Live" clId="Web-{CDECD212-1DF1-4804-93B1-71B02F814D8C}" dt="2024-04-05T04:34:33.769" v="18" actId="20577"/>
          <ac:spMkLst>
            <pc:docMk/>
            <pc:sldMk cId="2494094745" sldId="264"/>
            <ac:spMk id="16" creationId="{00000000-0000-0000-0000-000000000000}"/>
          </ac:spMkLst>
        </pc:spChg>
        <pc:spChg chg="mod">
          <ac:chgData name="Guest User" userId="" providerId="Windows Live" clId="Web-{CDECD212-1DF1-4804-93B1-71B02F814D8C}" dt="2024-04-05T04:34:44.332" v="20" actId="20577"/>
          <ac:spMkLst>
            <pc:docMk/>
            <pc:sldMk cId="2494094745" sldId="264"/>
            <ac:spMk id="17" creationId="{00000000-0000-0000-0000-000000000000}"/>
          </ac:spMkLst>
        </pc:spChg>
        <pc:spChg chg="del">
          <ac:chgData name="Guest User" userId="" providerId="Windows Live" clId="Web-{CDECD212-1DF1-4804-93B1-71B02F814D8C}" dt="2024-04-05T04:35:03.707" v="25"/>
          <ac:spMkLst>
            <pc:docMk/>
            <pc:sldMk cId="2494094745" sldId="264"/>
            <ac:spMk id="21" creationId="{00000000-0000-0000-0000-000000000000}"/>
          </ac:spMkLst>
        </pc:spChg>
        <pc:spChg chg="del">
          <ac:chgData name="Guest User" userId="" providerId="Windows Live" clId="Web-{CDECD212-1DF1-4804-93B1-71B02F814D8C}" dt="2024-04-05T04:35:08.349" v="26"/>
          <ac:spMkLst>
            <pc:docMk/>
            <pc:sldMk cId="2494094745" sldId="264"/>
            <ac:spMk id="22" creationId="{00000000-0000-0000-0000-000000000000}"/>
          </ac:spMkLst>
        </pc:spChg>
        <pc:spChg chg="add mod">
          <ac:chgData name="Guest User" userId="" providerId="Windows Live" clId="Web-{CDECD212-1DF1-4804-93B1-71B02F814D8C}" dt="2024-04-05T05:15:03.573" v="87"/>
          <ac:spMkLst>
            <pc:docMk/>
            <pc:sldMk cId="2494094745" sldId="264"/>
            <ac:spMk id="25" creationId="{4DFF2BAD-F326-23B2-9FEE-BE2A9CA35716}"/>
          </ac:spMkLst>
        </pc:spChg>
        <pc:spChg chg="mod">
          <ac:chgData name="Guest User" userId="" providerId="Windows Live" clId="Web-{CDECD212-1DF1-4804-93B1-71B02F814D8C}" dt="2024-04-05T04:34:12.816" v="12" actId="20577"/>
          <ac:spMkLst>
            <pc:docMk/>
            <pc:sldMk cId="2494094745" sldId="264"/>
            <ac:spMk id="27" creationId="{39CC22AE-762F-0F10-715D-734FF4F4D4DF}"/>
          </ac:spMkLst>
        </pc:spChg>
        <pc:picChg chg="del">
          <ac:chgData name="Guest User" userId="" providerId="Windows Live" clId="Web-{CDECD212-1DF1-4804-93B1-71B02F814D8C}" dt="2024-04-05T04:33:54.643" v="1"/>
          <ac:picMkLst>
            <pc:docMk/>
            <pc:sldMk cId="2494094745" sldId="264"/>
            <ac:picMk id="6" creationId="{00000000-0000-0000-0000-000000000000}"/>
          </ac:picMkLst>
        </pc:picChg>
        <pc:picChg chg="del">
          <ac:chgData name="Guest User" userId="" providerId="Windows Live" clId="Web-{CDECD212-1DF1-4804-93B1-71B02F814D8C}" dt="2024-04-05T04:33:58.659" v="2"/>
          <ac:picMkLst>
            <pc:docMk/>
            <pc:sldMk cId="2494094745" sldId="264"/>
            <ac:picMk id="11" creationId="{00000000-0000-0000-0000-000000000000}"/>
          </ac:picMkLst>
        </pc:picChg>
        <pc:picChg chg="del">
          <ac:chgData name="Guest User" userId="" providerId="Windows Live" clId="Web-{CDECD212-1DF1-4804-93B1-71B02F814D8C}" dt="2024-04-05T04:33:58.956" v="3"/>
          <ac:picMkLst>
            <pc:docMk/>
            <pc:sldMk cId="2494094745" sldId="264"/>
            <ac:picMk id="15" creationId="{00000000-0000-0000-0000-000000000000}"/>
          </ac:picMkLst>
        </pc:picChg>
        <pc:picChg chg="del">
          <ac:chgData name="Guest User" userId="" providerId="Windows Live" clId="Web-{CDECD212-1DF1-4804-93B1-71B02F814D8C}" dt="2024-04-05T04:34:00.331" v="4"/>
          <ac:picMkLst>
            <pc:docMk/>
            <pc:sldMk cId="2494094745" sldId="264"/>
            <ac:picMk id="20" creationId="{00000000-0000-0000-0000-000000000000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8438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987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17/06/relationships/model3d" Target="../media/model3d1.glb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195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r>
              <a:rPr lang="en-IN"/>
              <a:t>S</a:t>
            </a: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4288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971800" y="2963228"/>
            <a:ext cx="4857750" cy="6072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81"/>
              </a:lnSpc>
              <a:buNone/>
            </a:pPr>
            <a:r>
              <a:rPr lang="en-US" sz="4400" b="1" kern="0" spc="-7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Team Members </a:t>
            </a:r>
            <a:endParaRPr lang="en-US" sz="44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1800" y="3861911"/>
            <a:ext cx="1953101" cy="195310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971800" y="6057900"/>
            <a:ext cx="1953101" cy="11560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69"/>
              </a:lnSpc>
              <a:buNone/>
            </a:pPr>
            <a:r>
              <a:rPr lang="en-US" sz="2400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Disha</a:t>
            </a:r>
            <a:r>
              <a:rPr lang="en-US" sz="2295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</a:t>
            </a:r>
            <a:endParaRPr lang="en-US" sz="2295" dirty="0"/>
          </a:p>
        </p:txBody>
      </p:sp>
      <p:sp>
        <p:nvSpPr>
          <p:cNvPr id="8" name="Text 3"/>
          <p:cNvSpPr/>
          <p:nvPr/>
        </p:nvSpPr>
        <p:spPr>
          <a:xfrm>
            <a:off x="2971800" y="6538793"/>
            <a:ext cx="1953101" cy="364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69"/>
              </a:lnSpc>
              <a:buNone/>
            </a:pPr>
            <a:r>
              <a:rPr lang="en-US" sz="2295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Shirbad</a:t>
            </a:r>
            <a:endParaRPr lang="en-US" sz="2295" dirty="0"/>
          </a:p>
        </p:txBody>
      </p:sp>
      <p:sp>
        <p:nvSpPr>
          <p:cNvPr id="9" name="Text 4"/>
          <p:cNvSpPr/>
          <p:nvPr/>
        </p:nvSpPr>
        <p:spPr>
          <a:xfrm>
            <a:off x="2971800" y="7019687"/>
            <a:ext cx="1953101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10" name="Text 5"/>
          <p:cNvSpPr/>
          <p:nvPr/>
        </p:nvSpPr>
        <p:spPr>
          <a:xfrm>
            <a:off x="2971800" y="7447121"/>
            <a:ext cx="1953101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58"/>
              </a:lnSpc>
              <a:buNone/>
            </a:pPr>
            <a:endParaRPr lang="en-US" sz="1224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6366" y="3861911"/>
            <a:ext cx="1953101" cy="195310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216366" y="6057900"/>
            <a:ext cx="2098834" cy="11437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869"/>
              </a:lnSpc>
              <a:buNone/>
            </a:pPr>
            <a:r>
              <a:rPr lang="en-US" sz="2400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Leena Suryawanshi</a:t>
            </a:r>
            <a:endParaRPr lang="en-US" sz="2400" dirty="0"/>
          </a:p>
        </p:txBody>
      </p:sp>
      <p:sp>
        <p:nvSpPr>
          <p:cNvPr id="13" name="Text 7"/>
          <p:cNvSpPr/>
          <p:nvPr/>
        </p:nvSpPr>
        <p:spPr>
          <a:xfrm>
            <a:off x="5216366" y="6903125"/>
            <a:ext cx="1953101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14" name="Text 8"/>
          <p:cNvSpPr/>
          <p:nvPr/>
        </p:nvSpPr>
        <p:spPr>
          <a:xfrm>
            <a:off x="5216366" y="7330559"/>
            <a:ext cx="1953101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58"/>
              </a:lnSpc>
              <a:buNone/>
            </a:pPr>
            <a:endParaRPr lang="en-US" sz="1224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60933" y="3861911"/>
            <a:ext cx="1953101" cy="195310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460933" y="6057900"/>
            <a:ext cx="1953101" cy="9617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69"/>
              </a:lnSpc>
              <a:buNone/>
            </a:pPr>
            <a:r>
              <a:rPr lang="en-US" sz="2400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Kashish</a:t>
            </a:r>
            <a:endParaRPr lang="en-US" sz="2400" dirty="0"/>
          </a:p>
        </p:txBody>
      </p:sp>
      <p:sp>
        <p:nvSpPr>
          <p:cNvPr id="17" name="Text 10"/>
          <p:cNvSpPr/>
          <p:nvPr/>
        </p:nvSpPr>
        <p:spPr>
          <a:xfrm>
            <a:off x="7460933" y="6538793"/>
            <a:ext cx="1953101" cy="364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69"/>
              </a:lnSpc>
              <a:buNone/>
            </a:pPr>
            <a:r>
              <a:rPr lang="en-US" sz="2400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Kapse</a:t>
            </a:r>
            <a:endParaRPr lang="en-US" sz="2400" dirty="0"/>
          </a:p>
        </p:txBody>
      </p:sp>
      <p:sp>
        <p:nvSpPr>
          <p:cNvPr id="18" name="Text 11"/>
          <p:cNvSpPr/>
          <p:nvPr/>
        </p:nvSpPr>
        <p:spPr>
          <a:xfrm>
            <a:off x="7460933" y="7019687"/>
            <a:ext cx="1953101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19" name="Text 12"/>
          <p:cNvSpPr/>
          <p:nvPr/>
        </p:nvSpPr>
        <p:spPr>
          <a:xfrm>
            <a:off x="7460933" y="7447121"/>
            <a:ext cx="1953101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58"/>
              </a:lnSpc>
              <a:buNone/>
            </a:pPr>
            <a:endParaRPr lang="en-US" sz="1224" dirty="0"/>
          </a:p>
        </p:txBody>
      </p:sp>
      <p:pic>
        <p:nvPicPr>
          <p:cNvPr id="20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05499" y="3861911"/>
            <a:ext cx="1953101" cy="1953101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9705499" y="6057900"/>
            <a:ext cx="1953101" cy="11901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69"/>
              </a:lnSpc>
              <a:buNone/>
            </a:pPr>
            <a:r>
              <a:rPr lang="en-US" sz="2400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Gouri</a:t>
            </a:r>
            <a:r>
              <a:rPr lang="en-US" sz="2295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</a:t>
            </a:r>
            <a:endParaRPr lang="en-US" sz="2295" dirty="0"/>
          </a:p>
        </p:txBody>
      </p:sp>
      <p:sp>
        <p:nvSpPr>
          <p:cNvPr id="22" name="Text 14"/>
          <p:cNvSpPr/>
          <p:nvPr/>
        </p:nvSpPr>
        <p:spPr>
          <a:xfrm>
            <a:off x="9705499" y="6538793"/>
            <a:ext cx="1953101" cy="364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69"/>
              </a:lnSpc>
              <a:buNone/>
            </a:pPr>
            <a:r>
              <a:rPr lang="en-US" sz="2400" b="1" kern="0" spc="-46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Sonwane</a:t>
            </a:r>
            <a:endParaRPr lang="en-US" sz="2400" dirty="0"/>
          </a:p>
        </p:txBody>
      </p:sp>
      <p:sp>
        <p:nvSpPr>
          <p:cNvPr id="23" name="Text 15"/>
          <p:cNvSpPr/>
          <p:nvPr/>
        </p:nvSpPr>
        <p:spPr>
          <a:xfrm>
            <a:off x="9705499" y="7019687"/>
            <a:ext cx="1953101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24" name="Text 16"/>
          <p:cNvSpPr/>
          <p:nvPr/>
        </p:nvSpPr>
        <p:spPr>
          <a:xfrm>
            <a:off x="9705499" y="7447121"/>
            <a:ext cx="1953101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58"/>
              </a:lnSpc>
              <a:buNone/>
            </a:pPr>
            <a:endParaRPr lang="en-US" sz="1224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C22AE-762F-0F10-715D-734FF4F4D4DF}"/>
              </a:ext>
            </a:extLst>
          </p:cNvPr>
          <p:cNvSpPr/>
          <p:nvPr/>
        </p:nvSpPr>
        <p:spPr>
          <a:xfrm>
            <a:off x="4070194" y="558463"/>
            <a:ext cx="655691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Welcome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195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r>
              <a:rPr lang="en-IN"/>
              <a:t>S</a:t>
            </a: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4288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971800" y="2963228"/>
            <a:ext cx="4857750" cy="607219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781"/>
              </a:lnSpc>
            </a:pPr>
            <a:endParaRPr lang="en-US" sz="4400" b="1" kern="0" spc="-77" dirty="0">
              <a:latin typeface="adonis-web"/>
            </a:endParaRPr>
          </a:p>
        </p:txBody>
      </p:sp>
      <p:sp>
        <p:nvSpPr>
          <p:cNvPr id="7" name="Text 2"/>
          <p:cNvSpPr/>
          <p:nvPr/>
        </p:nvSpPr>
        <p:spPr>
          <a:xfrm>
            <a:off x="2971800" y="6057900"/>
            <a:ext cx="1953101" cy="1156097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algn="ctr">
              <a:lnSpc>
                <a:spcPts val="2869"/>
              </a:lnSpc>
            </a:pPr>
            <a:endParaRPr lang="en-US" sz="2295">
              <a:latin typeface="adonis-web"/>
            </a:endParaRPr>
          </a:p>
        </p:txBody>
      </p:sp>
      <p:sp>
        <p:nvSpPr>
          <p:cNvPr id="9" name="Text 4"/>
          <p:cNvSpPr/>
          <p:nvPr/>
        </p:nvSpPr>
        <p:spPr>
          <a:xfrm>
            <a:off x="2971800" y="7019687"/>
            <a:ext cx="1953101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10" name="Text 5"/>
          <p:cNvSpPr/>
          <p:nvPr/>
        </p:nvSpPr>
        <p:spPr>
          <a:xfrm>
            <a:off x="2971800" y="7447121"/>
            <a:ext cx="1953101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58"/>
              </a:lnSpc>
              <a:buNone/>
            </a:pPr>
            <a:endParaRPr lang="en-US" sz="1224" dirty="0"/>
          </a:p>
        </p:txBody>
      </p:sp>
      <p:sp>
        <p:nvSpPr>
          <p:cNvPr id="12" name="Text 6"/>
          <p:cNvSpPr/>
          <p:nvPr/>
        </p:nvSpPr>
        <p:spPr>
          <a:xfrm>
            <a:off x="5216366" y="6057900"/>
            <a:ext cx="2098834" cy="114377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ts val="2869"/>
              </a:lnSpc>
              <a:buNone/>
            </a:pPr>
            <a:endParaRPr lang="en-US" sz="2400" b="1" kern="0" spc="-46" dirty="0">
              <a:solidFill>
                <a:srgbClr val="272525"/>
              </a:solidFill>
              <a:latin typeface="adonis-web"/>
            </a:endParaRPr>
          </a:p>
        </p:txBody>
      </p:sp>
      <p:sp>
        <p:nvSpPr>
          <p:cNvPr id="13" name="Text 7"/>
          <p:cNvSpPr/>
          <p:nvPr/>
        </p:nvSpPr>
        <p:spPr>
          <a:xfrm>
            <a:off x="5216366" y="6903125"/>
            <a:ext cx="1953101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14" name="Text 8"/>
          <p:cNvSpPr/>
          <p:nvPr/>
        </p:nvSpPr>
        <p:spPr>
          <a:xfrm>
            <a:off x="5216366" y="7330559"/>
            <a:ext cx="1953101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58"/>
              </a:lnSpc>
              <a:buNone/>
            </a:pPr>
            <a:endParaRPr lang="en-US" sz="1224" dirty="0"/>
          </a:p>
        </p:txBody>
      </p:sp>
      <p:sp>
        <p:nvSpPr>
          <p:cNvPr id="16" name="Text 9"/>
          <p:cNvSpPr/>
          <p:nvPr/>
        </p:nvSpPr>
        <p:spPr>
          <a:xfrm>
            <a:off x="7460933" y="6057900"/>
            <a:ext cx="1953101" cy="961787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ctr">
              <a:lnSpc>
                <a:spcPts val="2869"/>
              </a:lnSpc>
              <a:buNone/>
            </a:pPr>
            <a:endParaRPr lang="en-US" sz="2400" b="1" kern="0" spc="-46" dirty="0">
              <a:solidFill>
                <a:srgbClr val="272525"/>
              </a:solidFill>
              <a:latin typeface="adonis-web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7359333" y="6538793"/>
            <a:ext cx="1953101" cy="36433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ctr">
              <a:lnSpc>
                <a:spcPts val="2869"/>
              </a:lnSpc>
              <a:buNone/>
            </a:pPr>
            <a:endParaRPr lang="en-US" sz="2400" b="1" kern="0" spc="-46" dirty="0">
              <a:solidFill>
                <a:srgbClr val="272525"/>
              </a:solidFill>
              <a:latin typeface="adonis-web"/>
            </a:endParaRPr>
          </a:p>
        </p:txBody>
      </p:sp>
      <p:sp>
        <p:nvSpPr>
          <p:cNvPr id="18" name="Text 11"/>
          <p:cNvSpPr/>
          <p:nvPr/>
        </p:nvSpPr>
        <p:spPr>
          <a:xfrm>
            <a:off x="7460933" y="7019687"/>
            <a:ext cx="1953101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19" name="Text 12"/>
          <p:cNvSpPr/>
          <p:nvPr/>
        </p:nvSpPr>
        <p:spPr>
          <a:xfrm>
            <a:off x="7460933" y="7447121"/>
            <a:ext cx="1953101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58"/>
              </a:lnSpc>
              <a:buNone/>
            </a:pPr>
            <a:endParaRPr lang="en-US" sz="1224" dirty="0"/>
          </a:p>
        </p:txBody>
      </p:sp>
      <p:sp>
        <p:nvSpPr>
          <p:cNvPr id="23" name="Text 15"/>
          <p:cNvSpPr/>
          <p:nvPr/>
        </p:nvSpPr>
        <p:spPr>
          <a:xfrm>
            <a:off x="9705499" y="7019687"/>
            <a:ext cx="1953101" cy="310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48"/>
              </a:lnSpc>
              <a:buNone/>
            </a:pPr>
            <a:endParaRPr lang="en-US" sz="1530" dirty="0"/>
          </a:p>
        </p:txBody>
      </p:sp>
      <p:sp>
        <p:nvSpPr>
          <p:cNvPr id="24" name="Text 16"/>
          <p:cNvSpPr/>
          <p:nvPr/>
        </p:nvSpPr>
        <p:spPr>
          <a:xfrm>
            <a:off x="9705499" y="7447121"/>
            <a:ext cx="1953101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58"/>
              </a:lnSpc>
              <a:buNone/>
            </a:pPr>
            <a:endParaRPr lang="en-US" sz="1224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C22AE-762F-0F10-715D-734FF4F4D4DF}"/>
              </a:ext>
            </a:extLst>
          </p:cNvPr>
          <p:cNvSpPr/>
          <p:nvPr/>
        </p:nvSpPr>
        <p:spPr>
          <a:xfrm>
            <a:off x="4070194" y="558463"/>
            <a:ext cx="6556917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endParaRPr lang="en-US" sz="7200" b="1" spc="50" dirty="0">
              <a:ln w="9525" cmpd="sng">
                <a:solidFill>
                  <a:srgbClr val="4472C4"/>
                </a:solidFill>
                <a:prstDash val="solid"/>
              </a:ln>
              <a:solidFill>
                <a:srgbClr val="70AD47"/>
              </a:solidFill>
              <a:effectLst>
                <a:glow rad="38100">
                  <a:srgbClr val="4472C4">
                    <a:alpha val="40000"/>
                  </a:srgbClr>
                </a:glow>
              </a:effectLst>
              <a:ea typeface="Calibri"/>
              <a:cs typeface="Calibr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FF2BAD-F326-23B2-9FEE-BE2A9CA35716}"/>
              </a:ext>
            </a:extLst>
          </p:cNvPr>
          <p:cNvSpPr txBox="1"/>
          <p:nvPr/>
        </p:nvSpPr>
        <p:spPr>
          <a:xfrm>
            <a:off x="1663699" y="4025900"/>
            <a:ext cx="12268200" cy="830997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dirty="0">
                <a:solidFill>
                  <a:srgbClr val="0070C0"/>
                </a:solidFill>
                <a:ea typeface="Calibri"/>
                <a:cs typeface="Calibri"/>
              </a:rPr>
              <a:t>Strategies for Achieving the Work Life Balance</a:t>
            </a:r>
          </a:p>
        </p:txBody>
      </p:sp>
    </p:spTree>
    <p:extLst>
      <p:ext uri="{BB962C8B-B14F-4D97-AF65-F5344CB8AC3E}">
        <p14:creationId xmlns:p14="http://schemas.microsoft.com/office/powerpoint/2010/main" val="24940947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435113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000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Introduction</a:t>
            </a:r>
            <a:endParaRPr lang="en-US" sz="6000" dirty="0"/>
          </a:p>
        </p:txBody>
      </p:sp>
      <p:sp>
        <p:nvSpPr>
          <p:cNvPr id="6" name="Shape 2"/>
          <p:cNvSpPr/>
          <p:nvPr/>
        </p:nvSpPr>
        <p:spPr>
          <a:xfrm>
            <a:off x="2348389" y="5378768"/>
            <a:ext cx="9933503" cy="1277183"/>
          </a:xfrm>
          <a:prstGeom prst="roundRect">
            <a:avLst>
              <a:gd name="adj" fmla="val 7829"/>
            </a:avLst>
          </a:prstGeom>
          <a:solidFill>
            <a:srgbClr val="B6D6FC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0559" y="5713452"/>
            <a:ext cx="277654" cy="2221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070384" y="5634157"/>
            <a:ext cx="89893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400" b="1" kern="0" spc="-35" dirty="0">
                <a:solidFill>
                  <a:srgbClr val="00000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Define work Life balance as the equilibrium between professional responsibilities and Personal activities</a:t>
            </a:r>
            <a:r>
              <a:rPr lang="en-US" sz="1750" kern="0" spc="-35" dirty="0">
                <a:solidFill>
                  <a:srgbClr val="00000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750" dirty="0"/>
          </a:p>
        </p:txBody>
      </p:sp>
      <p:pic>
        <p:nvPicPr>
          <p:cNvPr id="11" name="Graphic 10" descr="Briefcase with solid fill">
            <a:extLst>
              <a:ext uri="{FF2B5EF4-FFF2-40B4-BE49-F238E27FC236}">
                <a16:creationId xmlns:a16="http://schemas.microsoft.com/office/drawing/2014/main" id="{EE817591-CAA1-73AA-A1A6-04AAD62E4F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68068" y="4241125"/>
            <a:ext cx="9144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0">
            <a:extLst>
              <a:ext uri="{FF2B5EF4-FFF2-40B4-BE49-F238E27FC236}">
                <a16:creationId xmlns:a16="http://schemas.microsoft.com/office/drawing/2014/main" id="{6AF8C8E6-05D2-17D8-BE79-1616030C85BF}"/>
              </a:ext>
            </a:extLst>
          </p:cNvPr>
          <p:cNvSpPr/>
          <p:nvPr/>
        </p:nvSpPr>
        <p:spPr>
          <a:xfrm>
            <a:off x="-60" y="2777490"/>
            <a:ext cx="14630400" cy="5452705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r>
              <a:rPr lang="en-IN"/>
              <a:t>S</a:t>
            </a:r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-120" y="-595"/>
            <a:ext cx="14630400" cy="8229600"/>
          </a:xfrm>
          <a:prstGeom prst="rect">
            <a:avLst/>
          </a:prstGeom>
          <a:solidFill>
            <a:schemeClr val="bg1">
              <a:alpha val="80000"/>
            </a:scheme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6" name="Text 2"/>
          <p:cNvSpPr/>
          <p:nvPr/>
        </p:nvSpPr>
        <p:spPr>
          <a:xfrm>
            <a:off x="1222116" y="3344425"/>
            <a:ext cx="938915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05" dirty="0">
                <a:latin typeface="adonis-web" pitchFamily="34" charset="0"/>
                <a:ea typeface="adonis-web" pitchFamily="34" charset="-122"/>
                <a:cs typeface="adonis-web" pitchFamily="34" charset="-120"/>
              </a:rPr>
              <a:t>Understanding Work-Life Balance</a:t>
            </a:r>
            <a:endParaRPr lang="en-US" sz="5249" dirty="0"/>
          </a:p>
        </p:txBody>
      </p:sp>
      <p:sp>
        <p:nvSpPr>
          <p:cNvPr id="7" name="Text 3"/>
          <p:cNvSpPr/>
          <p:nvPr/>
        </p:nvSpPr>
        <p:spPr>
          <a:xfrm>
            <a:off x="1333628" y="4566858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kern="0" spc="-35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 essential guide to achieving harmony between professional and personal life.</a:t>
            </a:r>
            <a:endParaRPr lang="en-US" sz="2400" dirty="0"/>
          </a:p>
        </p:txBody>
      </p:sp>
      <p:pic>
        <p:nvPicPr>
          <p:cNvPr id="9" name="Image 1" descr="preencoded.png">
            <a:extLst>
              <a:ext uri="{FF2B5EF4-FFF2-40B4-BE49-F238E27FC236}">
                <a16:creationId xmlns:a16="http://schemas.microsoft.com/office/drawing/2014/main" id="{AB0367C0-223B-350D-945B-99603C6CD0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Office Computer">
                <a:extLst>
                  <a:ext uri="{FF2B5EF4-FFF2-40B4-BE49-F238E27FC236}">
                    <a16:creationId xmlns:a16="http://schemas.microsoft.com/office/drawing/2014/main" id="{85AACD1C-1A0E-FD6E-E4B2-17BA67CBB32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893146136"/>
                  </p:ext>
                </p:extLst>
              </p:nvPr>
            </p:nvGraphicFramePr>
            <p:xfrm>
              <a:off x="9753600" y="5064369"/>
              <a:ext cx="4430063" cy="2958171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4430063" cy="2958171"/>
                    </a:xfrm>
                    <a:prstGeom prst="rect">
                      <a:avLst/>
                    </a:prstGeom>
                  </am3d:spPr>
                  <am3d:camera>
                    <am3d:pos x="0" y="0" z="673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567202" d="1000000"/>
                    <am3d:preTrans dx="0" dy="-11872941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4923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Office Computer">
                <a:extLst>
                  <a:ext uri="{FF2B5EF4-FFF2-40B4-BE49-F238E27FC236}">
                    <a16:creationId xmlns:a16="http://schemas.microsoft.com/office/drawing/2014/main" id="{85AACD1C-1A0E-FD6E-E4B2-17BA67CBB3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53600" y="5064369"/>
                <a:ext cx="4430063" cy="295817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6" name="Text 2"/>
          <p:cNvSpPr/>
          <p:nvPr/>
        </p:nvSpPr>
        <p:spPr>
          <a:xfrm>
            <a:off x="2348389" y="1458516"/>
            <a:ext cx="985099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Strategies for Achieving Work Life Balance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659499" y="2486144"/>
            <a:ext cx="44410" cy="4284821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8" name="Shape 4"/>
          <p:cNvSpPr/>
          <p:nvPr/>
        </p:nvSpPr>
        <p:spPr>
          <a:xfrm>
            <a:off x="2931616" y="288744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9" name="Shape 5"/>
          <p:cNvSpPr/>
          <p:nvPr/>
        </p:nvSpPr>
        <p:spPr>
          <a:xfrm>
            <a:off x="2431673" y="265973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2590145" y="2701409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3903702" y="270831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Self-Reflection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3903702" y="3188732"/>
            <a:ext cx="837819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Start by understanding your priorities and evaluating how you spend your time.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2931616" y="438977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14" name="Shape 10"/>
          <p:cNvSpPr/>
          <p:nvPr/>
        </p:nvSpPr>
        <p:spPr>
          <a:xfrm>
            <a:off x="2431673" y="41620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2590145" y="4203740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3903702" y="42106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Setting Boundaries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3903702" y="4691063"/>
            <a:ext cx="837819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Learn to say no, set clear boundaries, and allocate time for self-care.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2931616" y="589210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  <a:ln/>
        </p:spPr>
      </p:sp>
      <p:sp>
        <p:nvSpPr>
          <p:cNvPr id="19" name="Shape 15"/>
          <p:cNvSpPr/>
          <p:nvPr/>
        </p:nvSpPr>
        <p:spPr>
          <a:xfrm>
            <a:off x="2431673" y="566439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2590145" y="5706070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3903702" y="571297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Time Management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3903702" y="6193393"/>
            <a:ext cx="837819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Master the art of prioritizing tasks and optimizing your workflow efficiency.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" descr="preencoded.png">
            <a:extLst>
              <a:ext uri="{FF2B5EF4-FFF2-40B4-BE49-F238E27FC236}">
                <a16:creationId xmlns:a16="http://schemas.microsoft.com/office/drawing/2014/main" id="{17A6883F-2797-1E16-0CD9-77E48E865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558898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833199" y="187928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Implementing Work-Life Balance in the Workplace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77487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91672" y="3816548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85119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Define Clear Limits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4331613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Establish clear boundaries between work and personal time to reduce stress.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77487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5957" y="3816548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85119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Identify Key Priorities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4331613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Determine critical tasks and allocate focused time for their completion.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438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91672" y="5479852"/>
            <a:ext cx="18299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514499"/>
            <a:ext cx="290453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Delegate Responsibilities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994916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Delegate non-essential tasks to create a better balance and reduce overwhelm.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4971" y="222171"/>
            <a:ext cx="3213259" cy="778525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835032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Maintaining Balance and Well-Being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Health and Fitness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Regular exercise and healthy eating habits contribute to overall well-being.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Mental Resilience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Cultivate a positive mindset and practice stress-relief techniques.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3952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Social Connections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219944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Building meaningful relationships and maintaining a support system is crucial.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6652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625095" y="295601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Conclusion :</a:t>
            </a:r>
            <a:endParaRPr lang="en-US" sz="4374" dirty="0"/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D2308009-DB60-9881-A387-CCAD2845ED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652"/>
            <a:ext cx="14630400" cy="27774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D82B55-7AE3-86B6-E423-EADA0F76A084}"/>
              </a:ext>
            </a:extLst>
          </p:cNvPr>
          <p:cNvSpPr txBox="1"/>
          <p:nvPr/>
        </p:nvSpPr>
        <p:spPr>
          <a:xfrm>
            <a:off x="706352" y="4170183"/>
            <a:ext cx="12649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effectLst/>
                <a:latin typeface="Söhne"/>
              </a:rPr>
              <a:t>Achieving work-life balance is crucial for overall well-being, productivity, and healthy relationships. By recognizing challenges, using effective strategies, and creating supportive environments, individuals and organizations can cultivate a healthier balance. It's about finding harmony and prioritizing what matters most for a fulfilling life.</a:t>
            </a:r>
            <a:endParaRPr lang="en-IN" sz="2400" b="1" dirty="0"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2348389" y="37676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59479518-2783-8F03-2D12-16C5EFE1F5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39213B6-BA11-706A-615A-63C3980AF5C0}"/>
              </a:ext>
            </a:extLst>
          </p:cNvPr>
          <p:cNvSpPr/>
          <p:nvPr/>
        </p:nvSpPr>
        <p:spPr>
          <a:xfrm>
            <a:off x="4056635" y="4461987"/>
            <a:ext cx="6517129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 you!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256</Words>
  <Application>Microsoft Office PowerPoint</Application>
  <PresentationFormat>Custom</PresentationFormat>
  <Paragraphs>53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leenasuryawanshi.123@outlook.com</cp:lastModifiedBy>
  <cp:revision>33</cp:revision>
  <dcterms:created xsi:type="dcterms:W3CDTF">2024-04-04T18:45:41Z</dcterms:created>
  <dcterms:modified xsi:type="dcterms:W3CDTF">2024-04-05T05:16:17Z</dcterms:modified>
</cp:coreProperties>
</file>